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72" r:id="rId5"/>
    <p:sldId id="258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E38550-0E75-4057-9CDA-E514D55F3749}" v="32" dt="2020-03-24T15:41:54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756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00200" y="1046559"/>
            <a:ext cx="7086600" cy="110251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363390"/>
            <a:ext cx="70866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38582" y="4767263"/>
            <a:ext cx="234696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6AA481-AF94-6046-851F-4908E1A44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0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25562" y="205979"/>
            <a:ext cx="7361237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562" y="1200151"/>
            <a:ext cx="7361237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199" y="4740276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6AA481-AF94-6046-851F-4908E1A44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4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33500" y="205979"/>
            <a:ext cx="73533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3500" y="1200151"/>
            <a:ext cx="34290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1125" y="1200151"/>
            <a:ext cx="3495675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6AA481-AF94-6046-851F-4908E1A44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7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09688" y="205979"/>
            <a:ext cx="7377112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6AA481-AF94-6046-851F-4908E1A44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6AA481-AF94-6046-851F-4908E1A44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3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373188" y="205979"/>
            <a:ext cx="731361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73188" y="1200151"/>
            <a:ext cx="7313612" cy="3038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885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Francois One Regular"/>
          <a:ea typeface="+mj-ea"/>
          <a:cs typeface="Francois One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5AD0A6A5-E0B2-4656-BE19-08E28EBF0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286" y="1213909"/>
            <a:ext cx="7155809" cy="211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74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2B0351-74B6-4611-AC17-DA29846A24F2}"/>
              </a:ext>
            </a:extLst>
          </p:cNvPr>
          <p:cNvSpPr txBox="1"/>
          <p:nvPr/>
        </p:nvSpPr>
        <p:spPr>
          <a:xfrm>
            <a:off x="5024642" y="360727"/>
            <a:ext cx="4109395" cy="12341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</a:rPr>
              <a:t>This will bring you to the donor sign up wizard.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</a:rPr>
              <a:t>Complete your profile information.</a:t>
            </a:r>
          </a:p>
          <a:p>
            <a:pPr algn="ctr"/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E68269-5033-4A84-9055-B00F73B0A7CE}"/>
              </a:ext>
            </a:extLst>
          </p:cNvPr>
          <p:cNvSpPr txBox="1"/>
          <p:nvPr/>
        </p:nvSpPr>
        <p:spPr>
          <a:xfrm>
            <a:off x="4742039" y="16067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ED7EE2-2504-401C-968D-6062D106D1EA}"/>
              </a:ext>
            </a:extLst>
          </p:cNvPr>
          <p:cNvSpPr txBox="1"/>
          <p:nvPr/>
        </p:nvSpPr>
        <p:spPr>
          <a:xfrm>
            <a:off x="1643911" y="2306972"/>
            <a:ext cx="6924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THANK YOU FOR YOUR DONATION!!</a:t>
            </a:r>
          </a:p>
        </p:txBody>
      </p:sp>
    </p:spTree>
    <p:extLst>
      <p:ext uri="{BB962C8B-B14F-4D97-AF65-F5344CB8AC3E}">
        <p14:creationId xmlns:p14="http://schemas.microsoft.com/office/powerpoint/2010/main" val="265236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3F6B07A-42F7-4841-B9EE-B85244DAD7F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" r="1" b="4870"/>
          <a:stretch/>
        </p:blipFill>
        <p:spPr>
          <a:xfrm>
            <a:off x="2233274" y="1496506"/>
            <a:ext cx="5767466" cy="337335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2B0351-74B6-4611-AC17-DA29846A24F2}"/>
              </a:ext>
            </a:extLst>
          </p:cNvPr>
          <p:cNvSpPr txBox="1"/>
          <p:nvPr/>
        </p:nvSpPr>
        <p:spPr>
          <a:xfrm>
            <a:off x="1778465" y="360727"/>
            <a:ext cx="66770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Go to the parish website and select the Online Giving Icon.</a:t>
            </a:r>
          </a:p>
          <a:p>
            <a:pPr algn="ctr"/>
            <a:r>
              <a:rPr lang="en-US" dirty="0"/>
              <a:t>Once you are on the Online Giving Page, select create new account. </a:t>
            </a:r>
          </a:p>
          <a:p>
            <a:pPr algn="ctr"/>
            <a:r>
              <a:rPr lang="en-US" dirty="0"/>
              <a:t>Creating an Online Giving Account is simple and convenient!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51042FE2-AEE0-4A56-BF79-5D32883D762A}"/>
              </a:ext>
            </a:extLst>
          </p:cNvPr>
          <p:cNvSpPr/>
          <p:nvPr/>
        </p:nvSpPr>
        <p:spPr>
          <a:xfrm>
            <a:off x="5117007" y="3354631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2B0351-74B6-4611-AC17-DA29846A24F2}"/>
              </a:ext>
            </a:extLst>
          </p:cNvPr>
          <p:cNvSpPr txBox="1"/>
          <p:nvPr/>
        </p:nvSpPr>
        <p:spPr>
          <a:xfrm>
            <a:off x="5024642" y="360727"/>
            <a:ext cx="4109395" cy="12341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>
                <a:solidFill>
                  <a:srgbClr val="FFFFFF"/>
                </a:solidFill>
              </a:rPr>
              <a:t>This will bring you to the donor sign up wizard.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6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>
                <a:solidFill>
                  <a:srgbClr val="FFFFFF"/>
                </a:solidFill>
              </a:rPr>
              <a:t>Complete your profile information.</a:t>
            </a:r>
          </a:p>
          <a:p>
            <a:pPr algn="ctr"/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553D63-03EC-4487-A401-B7B93DBFD47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810" y="1124505"/>
            <a:ext cx="6337663" cy="37495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9E68269-5033-4A84-9055-B00F73B0A7CE}"/>
              </a:ext>
            </a:extLst>
          </p:cNvPr>
          <p:cNvSpPr txBox="1"/>
          <p:nvPr/>
        </p:nvSpPr>
        <p:spPr>
          <a:xfrm>
            <a:off x="2315361" y="269933"/>
            <a:ext cx="50605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will bring you to the Donor Signup Wizard.</a:t>
            </a:r>
          </a:p>
          <a:p>
            <a:pPr algn="ctr"/>
            <a:r>
              <a:rPr lang="en-US" sz="2000" dirty="0"/>
              <a:t>Complete your profile information.</a:t>
            </a:r>
          </a:p>
        </p:txBody>
      </p:sp>
    </p:spTree>
    <p:extLst>
      <p:ext uri="{BB962C8B-B14F-4D97-AF65-F5344CB8AC3E}">
        <p14:creationId xmlns:p14="http://schemas.microsoft.com/office/powerpoint/2010/main" val="317494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2B0351-74B6-4611-AC17-DA29846A24F2}"/>
              </a:ext>
            </a:extLst>
          </p:cNvPr>
          <p:cNvSpPr txBox="1"/>
          <p:nvPr/>
        </p:nvSpPr>
        <p:spPr>
          <a:xfrm>
            <a:off x="5024642" y="360727"/>
            <a:ext cx="4109395" cy="12341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</a:rPr>
              <a:t>This will bring you to the donor sign up wizard.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</a:rPr>
              <a:t>Complete your profile information.</a:t>
            </a:r>
          </a:p>
          <a:p>
            <a:pPr algn="ctr"/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E68269-5033-4A84-9055-B00F73B0A7CE}"/>
              </a:ext>
            </a:extLst>
          </p:cNvPr>
          <p:cNvSpPr txBox="1"/>
          <p:nvPr/>
        </p:nvSpPr>
        <p:spPr>
          <a:xfrm>
            <a:off x="2589392" y="360727"/>
            <a:ext cx="4489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Simply create a User Name and Password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0C6E10-95E8-4805-A7C7-6506A4BF21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995" y="899401"/>
            <a:ext cx="6701294" cy="408470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7207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2B0351-74B6-4611-AC17-DA29846A24F2}"/>
              </a:ext>
            </a:extLst>
          </p:cNvPr>
          <p:cNvSpPr txBox="1"/>
          <p:nvPr/>
        </p:nvSpPr>
        <p:spPr>
          <a:xfrm>
            <a:off x="5024642" y="360727"/>
            <a:ext cx="4109395" cy="12341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</a:rPr>
              <a:t>This will bring you to the donor sign up wizard.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</a:rPr>
              <a:t>Complete your profile information.</a:t>
            </a:r>
          </a:p>
          <a:p>
            <a:pPr algn="ctr"/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E68269-5033-4A84-9055-B00F73B0A7CE}"/>
              </a:ext>
            </a:extLst>
          </p:cNvPr>
          <p:cNvSpPr txBox="1"/>
          <p:nvPr/>
        </p:nvSpPr>
        <p:spPr>
          <a:xfrm>
            <a:off x="2746297" y="160672"/>
            <a:ext cx="4176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Enter your preferred payment method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E017F36-DD1A-48D3-B935-B6DD98A0BB5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303" y="718659"/>
            <a:ext cx="6674678" cy="426416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5563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2B0351-74B6-4611-AC17-DA29846A24F2}"/>
              </a:ext>
            </a:extLst>
          </p:cNvPr>
          <p:cNvSpPr txBox="1"/>
          <p:nvPr/>
        </p:nvSpPr>
        <p:spPr>
          <a:xfrm>
            <a:off x="5024642" y="360727"/>
            <a:ext cx="4109395" cy="12341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</a:rPr>
              <a:t>This will bring you to the donor sign up wizard.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</a:rPr>
              <a:t>Complete your profile information.</a:t>
            </a:r>
          </a:p>
          <a:p>
            <a:pPr algn="ctr"/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E68269-5033-4A84-9055-B00F73B0A7CE}"/>
              </a:ext>
            </a:extLst>
          </p:cNvPr>
          <p:cNvSpPr txBox="1"/>
          <p:nvPr/>
        </p:nvSpPr>
        <p:spPr>
          <a:xfrm>
            <a:off x="1104992" y="160672"/>
            <a:ext cx="745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Depending on your Parish you may select bank account or credit card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06C102-C559-4235-90FA-CCA7971021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680" y="660168"/>
            <a:ext cx="6467924" cy="412260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44798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2B0351-74B6-4611-AC17-DA29846A24F2}"/>
              </a:ext>
            </a:extLst>
          </p:cNvPr>
          <p:cNvSpPr txBox="1"/>
          <p:nvPr/>
        </p:nvSpPr>
        <p:spPr>
          <a:xfrm>
            <a:off x="5024642" y="360727"/>
            <a:ext cx="4109395" cy="12341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</a:rPr>
              <a:t>This will bring you to the donor sign up wizard.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</a:rPr>
              <a:t>Complete your profile information.</a:t>
            </a:r>
          </a:p>
          <a:p>
            <a:pPr algn="ctr"/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E68269-5033-4A84-9055-B00F73B0A7CE}"/>
              </a:ext>
            </a:extLst>
          </p:cNvPr>
          <p:cNvSpPr txBox="1"/>
          <p:nvPr/>
        </p:nvSpPr>
        <p:spPr>
          <a:xfrm>
            <a:off x="1609789" y="160672"/>
            <a:ext cx="6449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Add your first recurring donation and then select submit gift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609F3B-7D96-4268-A933-BAAEA1FDA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349" y="760837"/>
            <a:ext cx="7655704" cy="4203456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FDFA9BAD-75E2-4323-8691-35FA1A64D05F}"/>
              </a:ext>
            </a:extLst>
          </p:cNvPr>
          <p:cNvSpPr/>
          <p:nvPr/>
        </p:nvSpPr>
        <p:spPr>
          <a:xfrm rot="2057165">
            <a:off x="509888" y="4253217"/>
            <a:ext cx="916241" cy="40074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02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2B0351-74B6-4611-AC17-DA29846A24F2}"/>
              </a:ext>
            </a:extLst>
          </p:cNvPr>
          <p:cNvSpPr txBox="1"/>
          <p:nvPr/>
        </p:nvSpPr>
        <p:spPr>
          <a:xfrm>
            <a:off x="5024642" y="360727"/>
            <a:ext cx="4109395" cy="12341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</a:rPr>
              <a:t>This will bring you to the donor sign up wizard.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</a:rPr>
              <a:t>Complete your profile information.</a:t>
            </a:r>
          </a:p>
          <a:p>
            <a:pPr algn="ctr"/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E68269-5033-4A84-9055-B00F73B0A7CE}"/>
              </a:ext>
            </a:extLst>
          </p:cNvPr>
          <p:cNvSpPr txBox="1"/>
          <p:nvPr/>
        </p:nvSpPr>
        <p:spPr>
          <a:xfrm>
            <a:off x="1609789" y="160672"/>
            <a:ext cx="6449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Add your first recurring donation and then select submit gift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BD8064-810B-4960-91C2-E97097AFA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067" y="760837"/>
            <a:ext cx="7070367" cy="388574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A591B03C-DFE1-4189-BECD-3F0C46F87B23}"/>
              </a:ext>
            </a:extLst>
          </p:cNvPr>
          <p:cNvSpPr/>
          <p:nvPr/>
        </p:nvSpPr>
        <p:spPr>
          <a:xfrm rot="1653075">
            <a:off x="671068" y="381317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2B0351-74B6-4611-AC17-DA29846A24F2}"/>
              </a:ext>
            </a:extLst>
          </p:cNvPr>
          <p:cNvSpPr txBox="1"/>
          <p:nvPr/>
        </p:nvSpPr>
        <p:spPr>
          <a:xfrm>
            <a:off x="5024642" y="360727"/>
            <a:ext cx="4109395" cy="12341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</a:rPr>
              <a:t>This will bring you to the donor sign up wizard.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</a:rPr>
              <a:t>Complete your profile information.</a:t>
            </a:r>
          </a:p>
          <a:p>
            <a:pPr algn="ctr"/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E68269-5033-4A84-9055-B00F73B0A7CE}"/>
              </a:ext>
            </a:extLst>
          </p:cNvPr>
          <p:cNvSpPr txBox="1"/>
          <p:nvPr/>
        </p:nvSpPr>
        <p:spPr>
          <a:xfrm>
            <a:off x="1309080" y="160672"/>
            <a:ext cx="7050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Select “Give Another Gift” to give to additional funds.</a:t>
            </a:r>
          </a:p>
          <a:p>
            <a:pPr algn="ctr"/>
            <a:r>
              <a:rPr lang="en-US" dirty="0"/>
              <a:t>You will receive an email confirmation regarding your recurring donation!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4E39B8-EB8D-49C7-8A03-09422B66089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993" y="1068613"/>
            <a:ext cx="6855298" cy="38541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82455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A71855E47FDC43AC6EC5BDAD5696A1" ma:contentTypeVersion="10" ma:contentTypeDescription="Create a new document." ma:contentTypeScope="" ma:versionID="7c2e0ea3f2d4200103b3ba2fef4b3a00">
  <xsd:schema xmlns:xsd="http://www.w3.org/2001/XMLSchema" xmlns:xs="http://www.w3.org/2001/XMLSchema" xmlns:p="http://schemas.microsoft.com/office/2006/metadata/properties" xmlns:ns3="a544022b-4d40-43f5-b1fd-778063d1cb11" targetNamespace="http://schemas.microsoft.com/office/2006/metadata/properties" ma:root="true" ma:fieldsID="325828811ded69f82604c6406cdc76fb" ns3:_="">
    <xsd:import namespace="a544022b-4d40-43f5-b1fd-778063d1cb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44022b-4d40-43f5-b1fd-778063d1cb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50C618-33FB-48E3-AD0F-113C2BBEB2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CDCEDA-3B3B-48FE-9EF5-69229086FD03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a544022b-4d40-43f5-b1fd-778063d1cb11"/>
  </ds:schemaRefs>
</ds:datastoreItem>
</file>

<file path=customXml/itemProps3.xml><?xml version="1.0" encoding="utf-8"?>
<ds:datastoreItem xmlns:ds="http://schemas.openxmlformats.org/officeDocument/2006/customXml" ds:itemID="{2DADE30E-3ED1-43F8-88CE-E29FD63F02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44022b-4d40-43f5-b1fd-778063d1cb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252</Words>
  <Application>Microsoft Office PowerPoint</Application>
  <PresentationFormat>On-screen Show (16:9)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Francois One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Laskowski</dc:creator>
  <cp:lastModifiedBy>Sue Gosewehr</cp:lastModifiedBy>
  <cp:revision>12</cp:revision>
  <dcterms:created xsi:type="dcterms:W3CDTF">2019-05-28T14:52:27Z</dcterms:created>
  <dcterms:modified xsi:type="dcterms:W3CDTF">2020-04-17T14:31:18Z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0x0101004DA71855E47FDC43AC6EC5BDAD5696A1</vt:lpwstr>
  </property>
</Properties>
</file>